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2496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B267-29C5-473F-AE0D-4F4B687AAA3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1427-7CF1-47CF-93B9-02AC04F2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67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B267-29C5-473F-AE0D-4F4B687AAA3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1427-7CF1-47CF-93B9-02AC04F2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13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B267-29C5-473F-AE0D-4F4B687AAA3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1427-7CF1-47CF-93B9-02AC04F2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95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B267-29C5-473F-AE0D-4F4B687AAA3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1427-7CF1-47CF-93B9-02AC04F2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41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B267-29C5-473F-AE0D-4F4B687AAA3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1427-7CF1-47CF-93B9-02AC04F2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10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B267-29C5-473F-AE0D-4F4B687AAA3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1427-7CF1-47CF-93B9-02AC04F2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55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B267-29C5-473F-AE0D-4F4B687AAA3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1427-7CF1-47CF-93B9-02AC04F2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51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B267-29C5-473F-AE0D-4F4B687AAA3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1427-7CF1-47CF-93B9-02AC04F2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82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B267-29C5-473F-AE0D-4F4B687AAA3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1427-7CF1-47CF-93B9-02AC04F2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7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B267-29C5-473F-AE0D-4F4B687AAA3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1427-7CF1-47CF-93B9-02AC04F2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95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B267-29C5-473F-AE0D-4F4B687AAA3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1427-7CF1-47CF-93B9-02AC04F2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32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BB267-29C5-473F-AE0D-4F4B687AAA3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11427-7CF1-47CF-93B9-02AC04F2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95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386" t="14171" r="8157" b="4893"/>
          <a:stretch/>
        </p:blipFill>
        <p:spPr>
          <a:xfrm>
            <a:off x="0" y="36555"/>
            <a:ext cx="12581902" cy="694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0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595" t="13236" r="8597" b="45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2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508" t="12767" r="8334" b="4582"/>
          <a:stretch/>
        </p:blipFill>
        <p:spPr>
          <a:xfrm>
            <a:off x="0" y="1"/>
            <a:ext cx="122667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4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035" t="13704" r="8684" b="5049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11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947" t="13391" r="8772" b="5049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96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859" t="13237" r="8597" b="489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7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561" t="14795" r="10088" b="551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271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Sberbank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Гончарова Светлана Федоровна - СЗБ</dc:creator>
  <cp:lastModifiedBy>Гончарова Светлана Федоровна - СЗБ</cp:lastModifiedBy>
  <cp:revision>1</cp:revision>
  <dcterms:created xsi:type="dcterms:W3CDTF">2022-09-05T12:04:10Z</dcterms:created>
  <dcterms:modified xsi:type="dcterms:W3CDTF">2022-09-05T12:10:46Z</dcterms:modified>
</cp:coreProperties>
</file>